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EA79-CF65-2843-AAF4-DAA3246FADE7}" type="datetimeFigureOut">
              <a:rPr lang="en-US" smtClean="0"/>
              <a:pPr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FE69-BC26-E743-8C69-F6D6ECD1C7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EA79-CF65-2843-AAF4-DAA3246FADE7}" type="datetimeFigureOut">
              <a:rPr lang="en-US" smtClean="0"/>
              <a:pPr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FE69-BC26-E743-8C69-F6D6ECD1C7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EA79-CF65-2843-AAF4-DAA3246FADE7}" type="datetimeFigureOut">
              <a:rPr lang="en-US" smtClean="0"/>
              <a:pPr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FE69-BC26-E743-8C69-F6D6ECD1C7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EA79-CF65-2843-AAF4-DAA3246FADE7}" type="datetimeFigureOut">
              <a:rPr lang="en-US" smtClean="0"/>
              <a:pPr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FE69-BC26-E743-8C69-F6D6ECD1C7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EA79-CF65-2843-AAF4-DAA3246FADE7}" type="datetimeFigureOut">
              <a:rPr lang="en-US" smtClean="0"/>
              <a:pPr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FE69-BC26-E743-8C69-F6D6ECD1C7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EA79-CF65-2843-AAF4-DAA3246FADE7}" type="datetimeFigureOut">
              <a:rPr lang="en-US" smtClean="0"/>
              <a:pPr/>
              <a:t>2/27/13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FE69-BC26-E743-8C69-F6D6ECD1C7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EA79-CF65-2843-AAF4-DAA3246FADE7}" type="datetimeFigureOut">
              <a:rPr lang="en-US" smtClean="0"/>
              <a:pPr/>
              <a:t>2/27/13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FE69-BC26-E743-8C69-F6D6ECD1C7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EA79-CF65-2843-AAF4-DAA3246FADE7}" type="datetimeFigureOut">
              <a:rPr lang="en-US" smtClean="0"/>
              <a:pPr/>
              <a:t>2/27/13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FE69-BC26-E743-8C69-F6D6ECD1C7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EA79-CF65-2843-AAF4-DAA3246FADE7}" type="datetimeFigureOut">
              <a:rPr lang="en-US" smtClean="0"/>
              <a:pPr/>
              <a:t>2/27/13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FE69-BC26-E743-8C69-F6D6ECD1C7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EA79-CF65-2843-AAF4-DAA3246FADE7}" type="datetimeFigureOut">
              <a:rPr lang="en-US" smtClean="0"/>
              <a:pPr/>
              <a:t>2/27/13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FE69-BC26-E743-8C69-F6D6ECD1C7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EA79-CF65-2843-AAF4-DAA3246FADE7}" type="datetimeFigureOut">
              <a:rPr lang="en-US" smtClean="0"/>
              <a:pPr/>
              <a:t>2/27/13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FE69-BC26-E743-8C69-F6D6ECD1C7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8EA79-CF65-2843-AAF4-DAA3246FADE7}" type="datetimeFigureOut">
              <a:rPr lang="en-US" smtClean="0"/>
              <a:pPr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DFE69-BC26-E743-8C69-F6D6ECD1C7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verb </a:t>
            </a:r>
            <a:r>
              <a:rPr lang="en-US" dirty="0" err="1" smtClean="0"/>
              <a:t>être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5B – The Verb </a:t>
            </a:r>
            <a:r>
              <a:rPr lang="en-US" smtClean="0"/>
              <a:t>Etre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dirty="0" err="1" smtClean="0"/>
              <a:t>Être</a:t>
            </a:r>
            <a:r>
              <a:rPr lang="en-US" dirty="0" smtClean="0"/>
              <a:t> – to be</a:t>
            </a:r>
          </a:p>
          <a:p>
            <a:pPr lvl="1">
              <a:buNone/>
            </a:pPr>
            <a:r>
              <a:rPr lang="en-US" dirty="0" smtClean="0"/>
              <a:t>Je </a:t>
            </a:r>
            <a:r>
              <a:rPr lang="en-US" dirty="0" err="1" smtClean="0"/>
              <a:t>suis</a:t>
            </a:r>
            <a:r>
              <a:rPr lang="en-US" dirty="0" smtClean="0"/>
              <a:t> (I am) 							Nous </a:t>
            </a:r>
            <a:r>
              <a:rPr lang="en-US" dirty="0" err="1" smtClean="0"/>
              <a:t>sommes</a:t>
            </a:r>
            <a:r>
              <a:rPr lang="en-US" dirty="0" smtClean="0"/>
              <a:t> (we are)</a:t>
            </a:r>
          </a:p>
          <a:p>
            <a:pPr lvl="1">
              <a:buNone/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(You are)				</a:t>
            </a:r>
            <a:r>
              <a:rPr lang="en-US" smtClean="0"/>
              <a:t>			Vous</a:t>
            </a:r>
            <a:r>
              <a:rPr lang="en-US" dirty="0" smtClean="0"/>
              <a:t> </a:t>
            </a:r>
            <a:r>
              <a:rPr lang="en-US" dirty="0" err="1" smtClean="0"/>
              <a:t>êtes</a:t>
            </a:r>
            <a:r>
              <a:rPr lang="en-US" dirty="0" smtClean="0"/>
              <a:t> (you are)</a:t>
            </a:r>
          </a:p>
          <a:p>
            <a:pPr lvl="1">
              <a:buNone/>
            </a:pPr>
            <a:r>
              <a:rPr lang="en-US" dirty="0" smtClean="0"/>
              <a:t>Il/Elle/On </a:t>
            </a:r>
            <a:r>
              <a:rPr lang="en-US" dirty="0" err="1" smtClean="0"/>
              <a:t>est</a:t>
            </a:r>
            <a:r>
              <a:rPr lang="en-US" dirty="0"/>
              <a:t> </a:t>
            </a:r>
            <a:r>
              <a:rPr lang="en-US" dirty="0" smtClean="0"/>
              <a:t>(He/She/One is)		</a:t>
            </a:r>
            <a:r>
              <a:rPr lang="en-US" dirty="0" err="1" smtClean="0"/>
              <a:t>Ils/Elles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(they are)</a:t>
            </a:r>
          </a:p>
          <a:p>
            <a:pPr lvl="8">
              <a:buNone/>
            </a:pPr>
            <a:r>
              <a:rPr lang="en-US" dirty="0" smtClean="0"/>
              <a:t>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75</Words>
  <Application>Microsoft Macintosh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verb être</vt:lpstr>
      <vt:lpstr>5B – The Verb Etre</vt:lpstr>
    </vt:vector>
  </TitlesOfParts>
  <Company>Classrooms for the 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verb être</dc:title>
  <dc:creator>PA Department of Education Classrooms for the Future</dc:creator>
  <cp:lastModifiedBy>PA Department of Education Classrooms for the Future</cp:lastModifiedBy>
  <cp:revision>2</cp:revision>
  <cp:lastPrinted>2013-02-27T13:27:32Z</cp:lastPrinted>
  <dcterms:created xsi:type="dcterms:W3CDTF">2013-02-27T13:27:00Z</dcterms:created>
  <dcterms:modified xsi:type="dcterms:W3CDTF">2013-02-27T13:27:41Z</dcterms:modified>
</cp:coreProperties>
</file>